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7" r:id="rId2"/>
    <p:sldId id="28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DB0BE-E2A1-4009-B940-DF152667C11F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01E9E-9130-408B-BAF8-008DEEEB2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3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DFD8-7CD3-44C0-82E0-8D42447F4A2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3617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96166-801F-4888-AC73-5908B780DF0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0185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1E5EB-4631-40E3-8EAB-D21E3A2D333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12352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4229B-507F-40DE-B8A7-B642FAC0EB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5398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C6858-9FFC-41C9-A2AE-A84D185BD3F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37596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F55D3-E7D3-4FDE-BBB2-A935F791771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04236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C80-8515-4183-98B0-63E31CC7EB4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62920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5CA24-41F2-416B-94EC-3EE065DE3D3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79248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1963-AD8D-4112-9AFE-F7392271E41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99605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97FAE-A444-46E8-B802-A2FBA239CF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6085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583BC-034D-4D32-8D96-46BEABB5A6E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29627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74AEEB-C2C5-4795-9911-17293FC4BAD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215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Me llamo _________ Clase 801</a:t>
            </a:r>
            <a:b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La fecha es el </a:t>
            </a:r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21/27 </a:t>
            </a:r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de </a:t>
            </a:r>
            <a:r>
              <a:rPr lang="en-US" sz="3200" b="1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noviembre</a:t>
            </a:r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del 2017</a:t>
            </a:r>
            <a:endParaRPr lang="en-US" sz="32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534400" cy="47244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Proposito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# 27: </a:t>
            </a:r>
            <a:r>
              <a:rPr lang="en-US" dirty="0" smtClean="0">
                <a:latin typeface="Comic Sans MS" panose="030F0702030302020204" pitchFamily="66" charset="0"/>
              </a:rPr>
              <a:t>¿</a:t>
            </a:r>
            <a:r>
              <a:rPr lang="en-US" dirty="0" err="1" smtClean="0">
                <a:latin typeface="Comic Sans MS" panose="030F0702030302020204" pitchFamily="66" charset="0"/>
              </a:rPr>
              <a:t>Estas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listo</a:t>
            </a:r>
            <a:r>
              <a:rPr lang="en-US" dirty="0" smtClean="0">
                <a:latin typeface="Comic Sans MS" panose="030F0702030302020204" pitchFamily="66" charset="0"/>
              </a:rPr>
              <a:t> para la </a:t>
            </a:r>
            <a:r>
              <a:rPr lang="en-US" dirty="0" err="1" smtClean="0">
                <a:latin typeface="Comic Sans MS" panose="030F0702030302020204" pitchFamily="66" charset="0"/>
              </a:rPr>
              <a:t>prueba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Ser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Estar</a:t>
            </a:r>
            <a:r>
              <a:rPr lang="en-US" dirty="0" smtClean="0">
                <a:latin typeface="Comic Sans MS" panose="030F0702030302020204" pitchFamily="66" charset="0"/>
              </a:rPr>
              <a:t>?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L.O: To review for the “</a:t>
            </a:r>
            <a:r>
              <a:rPr lang="en-US" i="1" dirty="0" err="1" smtClean="0">
                <a:solidFill>
                  <a:srgbClr val="7030A0"/>
                </a:solidFill>
                <a:latin typeface="Comic Sans MS" panose="030F0702030302020204" pitchFamily="66" charset="0"/>
              </a:rPr>
              <a:t>ser</a:t>
            </a:r>
            <a:r>
              <a:rPr lang="en-US" i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” / “</a:t>
            </a:r>
            <a:r>
              <a:rPr lang="en-US" i="1" dirty="0" err="1" smtClean="0">
                <a:solidFill>
                  <a:srgbClr val="7030A0"/>
                </a:solidFill>
                <a:latin typeface="Comic Sans MS" panose="030F0702030302020204" pitchFamily="66" charset="0"/>
              </a:rPr>
              <a:t>estar</a:t>
            </a:r>
            <a:r>
              <a:rPr lang="en-US" i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” quiz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Actividad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Inicial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:</a:t>
            </a:r>
          </a:p>
          <a:p>
            <a:r>
              <a:rPr lang="es-ES_tradnl" altLang="en-US" b="1" dirty="0">
                <a:solidFill>
                  <a:srgbClr val="0070C0"/>
                </a:solidFill>
                <a:cs typeface="Tahoma" pitchFamily="34" charset="0"/>
              </a:rPr>
              <a:t>TOMAR </a:t>
            </a:r>
            <a:r>
              <a:rPr lang="es-ES_tradnl" altLang="en-US" b="1" u="sng" dirty="0">
                <a:solidFill>
                  <a:srgbClr val="0070C0"/>
                </a:solidFill>
                <a:cs typeface="Tahoma" pitchFamily="34" charset="0"/>
              </a:rPr>
              <a:t>QUIZ 2: CAPITULO 6</a:t>
            </a:r>
            <a:endParaRPr lang="es-ES_tradnl" altLang="en-US" dirty="0">
              <a:solidFill>
                <a:schemeClr val="hlink"/>
              </a:solidFill>
              <a:cs typeface="Tahoma" pitchFamily="34" charset="0"/>
            </a:endParaRP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US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 </a:t>
            </a:r>
            <a:r>
              <a:rPr lang="en-US" dirty="0" err="1" smtClean="0">
                <a:latin typeface="Comic Sans MS" panose="030F0702030302020204" pitchFamily="66" charset="0"/>
              </a:rPr>
              <a:t>Copia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responde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u="sng" dirty="0" err="1" smtClean="0">
                <a:latin typeface="Comic Sans MS" panose="030F0702030302020204" pitchFamily="66" charset="0"/>
              </a:rPr>
              <a:t>Ejercicio</a:t>
            </a:r>
            <a:r>
              <a:rPr lang="en-US" u="sng" dirty="0" smtClean="0">
                <a:latin typeface="Comic Sans MS" panose="030F0702030302020204" pitchFamily="66" charset="0"/>
              </a:rPr>
              <a:t> 10</a:t>
            </a:r>
            <a:r>
              <a:rPr lang="en-US" dirty="0" smtClean="0">
                <a:latin typeface="Comic Sans MS" panose="030F0702030302020204" pitchFamily="66" charset="0"/>
              </a:rPr>
              <a:t> p. 208</a:t>
            </a:r>
          </a:p>
          <a:p>
            <a:pPr marL="0" indent="0">
              <a:buNone/>
            </a:pP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9683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Ejercicos</a:t>
            </a:r>
            <a:endParaRPr lang="en-US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763000" cy="4525963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TEXTO:</a:t>
            </a:r>
          </a:p>
          <a:p>
            <a:pPr lvl="1"/>
            <a:r>
              <a:rPr lang="en-US" dirty="0" err="1" smtClean="0">
                <a:latin typeface="Comic Sans MS" panose="030F0702030302020204" pitchFamily="66" charset="0"/>
              </a:rPr>
              <a:t>Copia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responde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u="sng" dirty="0" err="1" smtClean="0">
                <a:latin typeface="Comic Sans MS" panose="030F0702030302020204" pitchFamily="66" charset="0"/>
              </a:rPr>
              <a:t>Ejercicio</a:t>
            </a:r>
            <a:r>
              <a:rPr lang="en-US" u="sng" dirty="0" smtClean="0">
                <a:latin typeface="Comic Sans MS" panose="030F0702030302020204" pitchFamily="66" charset="0"/>
              </a:rPr>
              <a:t> 11 &amp; 12</a:t>
            </a:r>
            <a:r>
              <a:rPr lang="en-US" dirty="0" smtClean="0">
                <a:latin typeface="Comic Sans MS" panose="030F0702030302020204" pitchFamily="66" charset="0"/>
              </a:rPr>
              <a:t> p. 208</a:t>
            </a:r>
            <a:endParaRPr lang="en-US" dirty="0">
              <a:latin typeface="Comic Sans MS" panose="030F0702030302020204" pitchFamily="66" charset="0"/>
            </a:endParaRP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WORKBOOK:</a:t>
            </a:r>
          </a:p>
          <a:p>
            <a:pPr lvl="1"/>
            <a:r>
              <a:rPr lang="en-US" dirty="0" err="1">
                <a:latin typeface="Comic Sans MS" panose="030F0702030302020204" pitchFamily="66" charset="0"/>
              </a:rPr>
              <a:t>Completa</a:t>
            </a:r>
            <a:r>
              <a:rPr lang="en-US" dirty="0">
                <a:latin typeface="Comic Sans MS" panose="030F0702030302020204" pitchFamily="66" charset="0"/>
              </a:rPr>
              <a:t> p. 6.9 &amp; 6.11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QUIZ 3: </a:t>
            </a:r>
            <a:r>
              <a:rPr lang="en-US" dirty="0" err="1" smtClean="0">
                <a:latin typeface="Comic Sans MS" panose="030F0702030302020204" pitchFamily="66" charset="0"/>
              </a:rPr>
              <a:t>Capitulo</a:t>
            </a:r>
            <a:r>
              <a:rPr lang="en-US" dirty="0" smtClean="0">
                <a:latin typeface="Comic Sans MS" panose="030F0702030302020204" pitchFamily="66" charset="0"/>
              </a:rPr>
              <a:t> 6 is on NEXT </a:t>
            </a:r>
            <a:r>
              <a:rPr lang="en-US" dirty="0" smtClean="0">
                <a:latin typeface="Comic Sans MS" panose="030F0702030302020204" pitchFamily="66" charset="0"/>
              </a:rPr>
              <a:t>WEEK</a:t>
            </a:r>
            <a:endParaRPr lang="en-US" dirty="0" smtClean="0">
              <a:latin typeface="Comic Sans MS" panose="030F0702030302020204" pitchFamily="66" charset="0"/>
            </a:endParaRPr>
          </a:p>
          <a:p>
            <a:pPr lvl="1"/>
            <a:r>
              <a:rPr lang="en-US" dirty="0" smtClean="0">
                <a:latin typeface="Comic Sans MS" panose="030F0702030302020204" pitchFamily="66" charset="0"/>
              </a:rPr>
              <a:t>STUDY verbs SER and ESTAR.</a:t>
            </a:r>
          </a:p>
          <a:p>
            <a:pPr lvl="2"/>
            <a:r>
              <a:rPr lang="en-US" dirty="0" smtClean="0">
                <a:latin typeface="Comic Sans MS" panose="030F0702030302020204" pitchFamily="66" charset="0"/>
              </a:rPr>
              <a:t>PROPOSITO </a:t>
            </a:r>
            <a:r>
              <a:rPr lang="en-US" dirty="0" smtClean="0">
                <a:latin typeface="Comic Sans MS" panose="030F0702030302020204" pitchFamily="66" charset="0"/>
              </a:rPr>
              <a:t>25-27</a:t>
            </a:r>
            <a:endParaRPr lang="en-US" dirty="0" smtClean="0">
              <a:latin typeface="Comic Sans MS" panose="030F0702030302020204" pitchFamily="66" charset="0"/>
            </a:endParaRPr>
          </a:p>
          <a:p>
            <a:pPr lvl="2"/>
            <a:r>
              <a:rPr lang="en-US" dirty="0" smtClean="0">
                <a:latin typeface="Comic Sans MS" panose="030F0702030302020204" pitchFamily="66" charset="0"/>
              </a:rPr>
              <a:t>Textbook p.206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12618" y="2514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Tarea</a:t>
            </a:r>
            <a:r>
              <a:rPr lang="en-US" kern="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# 27</a:t>
            </a:r>
            <a:endParaRPr lang="en-US" kern="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4725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10151</TotalTime>
  <Words>97</Words>
  <Application>Microsoft Office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_________ Clase 801 La fecha es el 21/27 de noviembre del 2017</vt:lpstr>
      <vt:lpstr>Ejercicos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18 de marzo del 2015</dc:title>
  <dc:creator>Helen Zumaeta</dc:creator>
  <cp:lastModifiedBy>Helen Zumaeta</cp:lastModifiedBy>
  <cp:revision>23</cp:revision>
  <cp:lastPrinted>2015-03-18T19:20:57Z</cp:lastPrinted>
  <dcterms:created xsi:type="dcterms:W3CDTF">2015-03-17T21:58:59Z</dcterms:created>
  <dcterms:modified xsi:type="dcterms:W3CDTF">2017-11-27T16:49:30Z</dcterms:modified>
</cp:coreProperties>
</file>